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5256D-E962-41F8-98E6-F714ED774118}" type="datetimeFigureOut">
              <a:rPr lang="en-US" smtClean="0"/>
              <a:t>4/5/2014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4A9B4-E790-4818-A756-4519246F07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62943-61CB-49AA-8DFE-92E1D654EE79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9169-BA7C-4F56-938C-8BCA569AFE76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C7215-5855-46D8-9782-D217F5C48623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F3CAA-91EC-4EEC-B284-79AF68617EB5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7619-A191-4C68-A5EC-97D70F36E2A5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06EB8-593D-4C9B-9F49-27B0D49A57A5}" type="datetime1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D81A-8A7E-46BC-9C0C-0174648255A9}" type="datetime1">
              <a:rPr lang="en-US" smtClean="0"/>
              <a:t>4/5/2014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0EE1-D789-40D5-BAFD-910D9C4D4F7E}" type="datetime1">
              <a:rPr lang="en-US" smtClean="0"/>
              <a:t>4/5/2014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7471F-5452-4C48-9FEF-D6B2F0812D93}" type="datetime1">
              <a:rPr lang="en-US" smtClean="0"/>
              <a:t>4/5/2014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13D0-A650-4D78-A853-BA36B6C04527}" type="datetime1">
              <a:rPr lang="en-US" smtClean="0"/>
              <a:t>4/5/2014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FFEEFB-772B-4DCA-B410-51BC232B9B62}" type="datetime1">
              <a:rPr lang="en-US" smtClean="0"/>
              <a:t>4/5/2014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52337E-3B5F-4878-9D8D-43126826B391}" type="datetime1">
              <a:rPr lang="en-US" smtClean="0"/>
              <a:t>4/5/2014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66C2B5E-5DB8-4FBA-8ED1-2ECCCB914D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well do you know the District 19 website?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District19.me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learn who the district leaders are?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Materials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you go to find information about Conferences?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Materials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Conference Materials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see new updated videos?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Home Page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Conference Information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see new updated stories?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Home Page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Conference Information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see upcoming events?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History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Home Page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Contest Materials page you can see: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Rule Book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Transmitter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Photos of Contests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List of Contest Winners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D19 history page you can see: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Rule Book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Transmitter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Photos of Contests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List of Contest Winners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D19 history page you can see: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Rule Book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Scripts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Awards History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Awards you can win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 the Club Support page you can see: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Scripts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Transmitter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Proxy forms for voting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How to start a new club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Calendar entry can be added to your own personal calendar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game: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2 teams</a:t>
            </a:r>
          </a:p>
          <a:p>
            <a:r>
              <a:rPr lang="en-US" dirty="0" smtClean="0"/>
              <a:t>Pick a representative for each round, much change so that everyone can play</a:t>
            </a:r>
          </a:p>
          <a:p>
            <a:r>
              <a:rPr lang="en-US" dirty="0" smtClean="0"/>
              <a:t>Determine which answer is correct</a:t>
            </a:r>
          </a:p>
          <a:p>
            <a:r>
              <a:rPr lang="en-US" dirty="0" smtClean="0"/>
              <a:t>Determine which answer you think the other team will pick</a:t>
            </a:r>
          </a:p>
          <a:p>
            <a:r>
              <a:rPr lang="en-US" dirty="0" smtClean="0"/>
              <a:t>5 points for each correct answer to the question</a:t>
            </a:r>
          </a:p>
          <a:p>
            <a:r>
              <a:rPr lang="en-US" dirty="0" smtClean="0"/>
              <a:t>10 Points for guessing correctly what the other team’s answer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Blogs are not updated often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no videos on the site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is a link to the report with triple crown winners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can’t pay for conferences using </a:t>
            </a:r>
            <a:r>
              <a:rPr lang="en-US" dirty="0" err="1" smtClean="0"/>
              <a:t>paypal</a:t>
            </a:r>
            <a:r>
              <a:rPr lang="en-US" dirty="0" smtClean="0"/>
              <a:t> on the District site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District doesn’t post incentives on the website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 find information about current Trio leaders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Officers can find a handbook on being an officer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is a link to the leader letter email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 tweet or share via </a:t>
            </a:r>
            <a:r>
              <a:rPr lang="en-US" dirty="0" err="1" smtClean="0"/>
              <a:t>facebook</a:t>
            </a:r>
            <a:r>
              <a:rPr lang="en-US" dirty="0" smtClean="0"/>
              <a:t> items on the site.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brand portal isn’t linked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you go to access Contest Materials?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Conference Information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Materials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aren’t archives of old toast talk or </a:t>
            </a:r>
            <a:r>
              <a:rPr lang="en-US" smtClean="0"/>
              <a:t>blog posts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True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False</a:t>
            </a:r>
            <a:endParaRPr lang="en-US" sz="32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send a story to the PRO?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Find a club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600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Submit a Story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District 19 History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posts that get updated often?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Toast Talk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Conference Information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see reports about the club?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Reports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Reports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Materials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Reports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</a:p>
          <a:p>
            <a:pPr algn="ctr"/>
            <a:r>
              <a:rPr lang="en-US" sz="3200" dirty="0" smtClean="0">
                <a:latin typeface="Arial Black" pitchFamily="34" charset="0"/>
              </a:rPr>
              <a:t>Reports</a:t>
            </a:r>
            <a:endParaRPr lang="en-US" sz="3200" dirty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2510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wanted to run for a D19 office where would you find the paperwork?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dirty="0" smtClean="0">
              <a:latin typeface="Arial Black" pitchFamily="34" charset="0"/>
            </a:endParaRPr>
          </a:p>
          <a:p>
            <a:pPr algn="ctr"/>
            <a:r>
              <a:rPr lang="en-US" sz="3000" dirty="0" smtClean="0">
                <a:latin typeface="Arial Black" pitchFamily="34" charset="0"/>
              </a:rPr>
              <a:t>Club Support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Candidate Qualifications 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Check</a:t>
            </a:r>
          </a:p>
          <a:p>
            <a:pPr algn="ctr"/>
            <a:endParaRPr lang="en-US" sz="3200" dirty="0"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 smtClean="0">
                <a:latin typeface="Arial Black" pitchFamily="34" charset="0"/>
              </a:rPr>
              <a:t>D19 Management</a:t>
            </a:r>
          </a:p>
          <a:p>
            <a:pPr lvl="0" algn="ctr"/>
            <a:r>
              <a:rPr lang="en-US" sz="2500" dirty="0">
                <a:solidFill>
                  <a:prstClr val="white"/>
                </a:solidFill>
                <a:latin typeface="Arial Black" pitchFamily="34" charset="0"/>
              </a:rPr>
              <a:t>Candidate Qualifications </a:t>
            </a:r>
            <a:endParaRPr lang="en-US" sz="2500" dirty="0" smtClean="0">
              <a:solidFill>
                <a:prstClr val="white"/>
              </a:solidFill>
              <a:latin typeface="Arial Black" pitchFamily="34" charset="0"/>
            </a:endParaRPr>
          </a:p>
          <a:p>
            <a:pPr lvl="0" algn="ctr"/>
            <a:r>
              <a:rPr lang="en-US" sz="2500" dirty="0" smtClean="0">
                <a:solidFill>
                  <a:prstClr val="white"/>
                </a:solidFill>
                <a:latin typeface="Arial Black" pitchFamily="34" charset="0"/>
              </a:rPr>
              <a:t>Check</a:t>
            </a:r>
            <a:endParaRPr lang="en-US" sz="2500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latin typeface="Arial Black" pitchFamily="34" charset="0"/>
              </a:rPr>
              <a:t>Contest Materials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Candidate Qualifications 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Check</a:t>
            </a:r>
            <a:endParaRPr lang="en-US" sz="2500" dirty="0" smtClean="0"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Candidate Qualifications </a:t>
            </a:r>
          </a:p>
          <a:p>
            <a:pPr algn="ctr"/>
            <a:r>
              <a:rPr lang="en-US" sz="2500" dirty="0" smtClean="0">
                <a:latin typeface="Arial Black" pitchFamily="34" charset="0"/>
              </a:rPr>
              <a:t>Check</a:t>
            </a:r>
            <a:endParaRPr lang="en-US" sz="2500" dirty="0" smtClean="0"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see fellow D19 members?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Club Support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Contest Materials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can you connect with other toastmasters?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81001" y="18288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 Black" pitchFamily="34" charset="0"/>
              </a:rPr>
              <a:t>Facebook</a:t>
            </a:r>
            <a:r>
              <a:rPr lang="en-US" sz="3200" dirty="0" smtClean="0">
                <a:latin typeface="Arial Black" pitchFamily="34" charset="0"/>
              </a:rPr>
              <a:t>, </a:t>
            </a:r>
            <a:r>
              <a:rPr lang="en-US" sz="3200" dirty="0" err="1" smtClean="0">
                <a:latin typeface="Arial Black" pitchFamily="34" charset="0"/>
              </a:rPr>
              <a:t>Twiter</a:t>
            </a:r>
            <a:r>
              <a:rPr lang="en-US" sz="3200" dirty="0" smtClean="0">
                <a:latin typeface="Arial Black" pitchFamily="34" charset="0"/>
              </a:rPr>
              <a:t>, Linked In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599" y="18288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D19 Management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1" y="4191000"/>
            <a:ext cx="4114799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Contact Us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00599" y="4191000"/>
            <a:ext cx="4029075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Photo Gallery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86200" y="3115270"/>
            <a:ext cx="6399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65062" y="3115270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86200" y="5477470"/>
            <a:ext cx="588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53039" y="5553670"/>
            <a:ext cx="662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C2B5E-5DB8-4FBA-8ED1-2ECCCB914D7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</TotalTime>
  <Words>624</Words>
  <Application>Microsoft Office PowerPoint</Application>
  <PresentationFormat>On-screen Show (4:3)</PresentationFormat>
  <Paragraphs>256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Module</vt:lpstr>
      <vt:lpstr>How well do you know the District 19 website?</vt:lpstr>
      <vt:lpstr>Rules of the game:</vt:lpstr>
      <vt:lpstr>Where do you go to access Contest Materials?</vt:lpstr>
      <vt:lpstr>How do you send a story to the PRO?</vt:lpstr>
      <vt:lpstr>New posts that get updated often?</vt:lpstr>
      <vt:lpstr>Where can you see reports about the club?</vt:lpstr>
      <vt:lpstr>If you wanted to run for a D19 office where would you find the paperwork?</vt:lpstr>
      <vt:lpstr>Where can you see fellow D19 members?</vt:lpstr>
      <vt:lpstr>Where can you connect with other toastmasters?</vt:lpstr>
      <vt:lpstr>Where can you learn who the district leaders are?</vt:lpstr>
      <vt:lpstr>Where do you go to find information about Conferences?</vt:lpstr>
      <vt:lpstr>Where can you see new updated videos?</vt:lpstr>
      <vt:lpstr>Where can you see new updated stories?</vt:lpstr>
      <vt:lpstr>Where can you see upcoming events?</vt:lpstr>
      <vt:lpstr>On the Contest Materials page you can see:</vt:lpstr>
      <vt:lpstr>On the D19 history page you can see:</vt:lpstr>
      <vt:lpstr>On the D19 history page you can see:</vt:lpstr>
      <vt:lpstr>On the Club Support page you can see:</vt:lpstr>
      <vt:lpstr>The Calendar entry can be added to your own personal calendar</vt:lpstr>
      <vt:lpstr>The Blogs are not updated often</vt:lpstr>
      <vt:lpstr>There are no videos on the site</vt:lpstr>
      <vt:lpstr>There is a link to the report with triple crown winners</vt:lpstr>
      <vt:lpstr>You can’t pay for conferences using paypal on the District site</vt:lpstr>
      <vt:lpstr>The District doesn’t post incentives on the website</vt:lpstr>
      <vt:lpstr>You can find information about current Trio leaders</vt:lpstr>
      <vt:lpstr>Officers can find a handbook on being an officer</vt:lpstr>
      <vt:lpstr>There is a link to the leader letter email</vt:lpstr>
      <vt:lpstr>You can tweet or share via facebook items on the site.</vt:lpstr>
      <vt:lpstr>The brand portal isn’t linked</vt:lpstr>
      <vt:lpstr>There aren’t archives of old toast talk or blog posts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well do you know the District 19 website?</dc:title>
  <dc:creator>Brenda Peshak</dc:creator>
  <cp:lastModifiedBy>Brenda Peshak</cp:lastModifiedBy>
  <cp:revision>17</cp:revision>
  <dcterms:created xsi:type="dcterms:W3CDTF">2014-04-05T21:50:49Z</dcterms:created>
  <dcterms:modified xsi:type="dcterms:W3CDTF">2014-04-06T00:24:54Z</dcterms:modified>
</cp:coreProperties>
</file>